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888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841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971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991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884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73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539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766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098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412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894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6299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84582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5672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9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456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903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94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7F53A1-B8CC-42F9-AA03-A0D418437CD2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CDE0-8617-4B96-8B7C-35E7DE7BA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01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60302" y="2431830"/>
            <a:ext cx="9404723" cy="3263576"/>
          </a:xfrm>
        </p:spPr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Comparing Antivirus Software.</a:t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</a:rPr>
            </a:br>
            <a:r>
              <a:rPr lang="en-US" sz="2800" dirty="0" smtClean="0">
                <a:latin typeface="Calibri" panose="020F0502020204030204" pitchFamily="34" charset="0"/>
              </a:rPr>
              <a:t>Comparison Between Bitdefender Vs. Avast Pro Antivirus.</a:t>
            </a:r>
            <a:r>
              <a:rPr lang="en-US" sz="2800" dirty="0">
                <a:latin typeface="Calibri" panose="020F0502020204030204" pitchFamily="34" charset="0"/>
              </a:rPr>
              <a:t/>
            </a:r>
            <a:br>
              <a:rPr lang="en-US" sz="2800" dirty="0">
                <a:latin typeface="Calibri" panose="020F0502020204030204" pitchFamily="34" charset="0"/>
              </a:rPr>
            </a:b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91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5130" y="314932"/>
            <a:ext cx="9404723" cy="1400530"/>
          </a:xfrm>
        </p:spPr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Introduction.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2" y="1301357"/>
            <a:ext cx="8946541" cy="4195481"/>
          </a:xfrm>
        </p:spPr>
        <p:txBody>
          <a:bodyPr/>
          <a:lstStyle/>
          <a:p>
            <a:pPr marL="0" indent="0">
              <a:buFont typeface="Wingdings" pitchFamily="2" charset="2"/>
              <a:buChar char="ü"/>
            </a:pPr>
            <a:r>
              <a:rPr lang="en-US" dirty="0">
                <a:latin typeface="Calibri" panose="020F0502020204030204" pitchFamily="34" charset="0"/>
              </a:rPr>
              <a:t>Antivirus software is </a:t>
            </a:r>
            <a:r>
              <a:rPr lang="en-US" dirty="0" smtClean="0">
                <a:latin typeface="Calibri" panose="020F0502020204030204" pitchFamily="34" charset="0"/>
              </a:rPr>
              <a:t>essential </a:t>
            </a:r>
            <a:r>
              <a:rPr lang="en-US" dirty="0">
                <a:latin typeface="Calibri" panose="020F0502020204030204" pitchFamily="34" charset="0"/>
              </a:rPr>
              <a:t>for personal computers. Horrible virus hinder laptops from operating and could eventually expose user financial </a:t>
            </a:r>
            <a:r>
              <a:rPr lang="en-US" dirty="0" smtClean="0">
                <a:latin typeface="Calibri" panose="020F0502020204030204" pitchFamily="34" charset="0"/>
              </a:rPr>
              <a:t>information.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Advancement </a:t>
            </a:r>
            <a:r>
              <a:rPr lang="en-US" dirty="0">
                <a:latin typeface="Calibri" panose="020F0502020204030204" pitchFamily="34" charset="0"/>
              </a:rPr>
              <a:t>in </a:t>
            </a:r>
            <a:r>
              <a:rPr lang="en-US" dirty="0" smtClean="0">
                <a:latin typeface="Calibri" panose="020F0502020204030204" pitchFamily="34" charset="0"/>
              </a:rPr>
              <a:t>IT has </a:t>
            </a:r>
            <a:r>
              <a:rPr lang="en-US" dirty="0">
                <a:latin typeface="Calibri" panose="020F0502020204030204" pitchFamily="34" charset="0"/>
              </a:rPr>
              <a:t>led to the invention of many antivirus software which </a:t>
            </a:r>
            <a:r>
              <a:rPr lang="en-US" dirty="0" smtClean="0">
                <a:latin typeface="Calibri" panose="020F0502020204030204" pitchFamily="34" charset="0"/>
              </a:rPr>
              <a:t>are </a:t>
            </a:r>
            <a:r>
              <a:rPr lang="en-US" dirty="0">
                <a:latin typeface="Calibri" panose="020F0502020204030204" pitchFamily="34" charset="0"/>
              </a:rPr>
              <a:t>compatible with computers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The purpose of this paper is to two products and make recommendations. 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dirty="0" smtClean="0">
                <a:latin typeface="Calibri" panose="020F0502020204030204" pitchFamily="34" charset="0"/>
              </a:rPr>
              <a:t>The two products are bitdefender and Avast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Pro Antiviruses which are comparable through the following main </a:t>
            </a:r>
            <a:r>
              <a:rPr lang="en-US" dirty="0">
                <a:latin typeface="Calibri" panose="020F0502020204030204" pitchFamily="34" charset="0"/>
              </a:rPr>
              <a:t>areas of comparison, </a:t>
            </a:r>
            <a:r>
              <a:rPr lang="en-US" dirty="0" smtClean="0">
                <a:latin typeface="Calibri" panose="020F0502020204030204" pitchFamily="34" charset="0"/>
              </a:rPr>
              <a:t>that is, features</a:t>
            </a:r>
            <a:r>
              <a:rPr lang="en-US" dirty="0">
                <a:latin typeface="Calibri" panose="020F0502020204030204" pitchFamily="34" charset="0"/>
              </a:rPr>
              <a:t>, interface, popularity, price, protection, and </a:t>
            </a:r>
            <a:r>
              <a:rPr lang="en-US" dirty="0" smtClean="0">
                <a:latin typeface="Calibri" panose="020F0502020204030204" pitchFamily="34" charset="0"/>
              </a:rPr>
              <a:t>performance as tabulated below</a:t>
            </a:r>
            <a:endParaRPr lang="en-US" dirty="0">
              <a:latin typeface="Calibri" panose="020F0502020204030204" pitchFamily="34" charset="0"/>
            </a:endParaRPr>
          </a:p>
          <a:p>
            <a:pPr marL="0" indent="0">
              <a:buFont typeface="Wingdings" pitchFamily="2" charset="2"/>
              <a:buChar char="ü"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01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273" y="-360082"/>
            <a:ext cx="9404723" cy="1400530"/>
          </a:xfrm>
        </p:spPr>
        <p:txBody>
          <a:bodyPr/>
          <a:lstStyle/>
          <a:p>
            <a:pPr algn="ctr"/>
            <a:r>
              <a:rPr lang="en-US" sz="2800" dirty="0" smtClean="0"/>
              <a:t>  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19937027"/>
              </p:ext>
            </p:extLst>
          </p:nvPr>
        </p:nvGraphicFramePr>
        <p:xfrm>
          <a:off x="1463367" y="551543"/>
          <a:ext cx="8731629" cy="60012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2550"/>
                <a:gridCol w="3073305"/>
                <a:gridCol w="4055774"/>
              </a:tblGrid>
              <a:tr h="5225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Criterion.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Bitdefender.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Avast Pro.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10097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Interface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It has more robust and improved connectivity. It has well described procedures for installation and has additional utilities. It is 98% connectivity to PCs hence excellent 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This software has less interface compared to Bitdefender. It scores 88% in user interface thus it is above average.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8414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Performance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Bitdefender is quite operable with most PCs. However, it exhibits reduced efficiency in windows 10. Its performance scores above average.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It is very compatible with many PCs and it has minimal or lighter effects on them. Avast Pro </a:t>
                      </a: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</a:rPr>
                        <a:t>performs is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 Excellent; it scores 98%.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57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Pricing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The outstanding cost of bitdefender is $24 accompanied with 50% coupon. It has average price.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Avast Pro is available at a cost of $39.99 and 33% coupons. Its price is less convincing to customers and thus below average.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72571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Protection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This software administers 99% malware protection hence excellent protection. It has extremely high proportions of protection against malware from known and unknown sources.  It is excellent in performance.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It offers 96.6% malware protection in windows 10. However, it has reduced perfection in other windows. Its protection is excellent.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336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Popularity.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</a:rPr>
                        <a:t>It has about 500 million users. Its popularity is average. 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Avast performs average it has 400 million supporters.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  <a:tr h="6534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Usability.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Bitdefender is too sophisticated to understand, install and it is well structured for user documentation. This scores 86%, above average mark.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</a:rPr>
                        <a:t>It I easy to understand and install. It scores excellent performance.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342" marR="48342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6390581" y="-1494973"/>
            <a:ext cx="25018317" cy="45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291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IT implications.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77864"/>
            <a:ext cx="8946541" cy="4870536"/>
          </a:xfrm>
        </p:spPr>
        <p:txBody>
          <a:bodyPr>
            <a:normAutofit/>
          </a:bodyPr>
          <a:lstStyle/>
          <a:p>
            <a:r>
              <a:rPr lang="en-US" dirty="0" smtClean="0"/>
              <a:t>Improved </a:t>
            </a:r>
            <a:r>
              <a:rPr lang="en-US" dirty="0"/>
              <a:t>antivirus have impacted on Information Technology by bettering on computer performances. The antiviruses have provided timely protection against viruses.  </a:t>
            </a:r>
            <a:endParaRPr lang="en-US" dirty="0" smtClean="0"/>
          </a:p>
          <a:p>
            <a:r>
              <a:rPr lang="en-US" dirty="0" smtClean="0"/>
              <a:t>Antiviruses have </a:t>
            </a:r>
            <a:r>
              <a:rPr lang="en-US" dirty="0"/>
              <a:t>improved security for PCs </a:t>
            </a:r>
            <a:r>
              <a:rPr lang="en-US" dirty="0" smtClean="0"/>
              <a:t>by use of utilization </a:t>
            </a:r>
            <a:r>
              <a:rPr lang="en-US" dirty="0"/>
              <a:t> passwords. Antivirus technology has been more </a:t>
            </a:r>
            <a:r>
              <a:rPr lang="en-US" dirty="0" smtClean="0"/>
              <a:t>compatible of, </a:t>
            </a:r>
            <a:r>
              <a:rPr lang="en-US" dirty="0"/>
              <a:t>effective and configurable with reduced effects on IT systems. </a:t>
            </a:r>
            <a:endParaRPr lang="en-US" dirty="0" smtClean="0"/>
          </a:p>
          <a:p>
            <a:r>
              <a:rPr lang="en-US" dirty="0" smtClean="0"/>
              <a:t>Antiviruses technology has generated </a:t>
            </a:r>
            <a:r>
              <a:rPr lang="en-US" dirty="0"/>
              <a:t>advanced protection for electronic mails during web operation thus forming a basis for IT operation. </a:t>
            </a:r>
            <a:endParaRPr lang="en-US" dirty="0" smtClean="0"/>
          </a:p>
          <a:p>
            <a:r>
              <a:rPr lang="en-US" dirty="0" smtClean="0"/>
              <a:t>Antivirus </a:t>
            </a:r>
            <a:r>
              <a:rPr lang="en-US" dirty="0"/>
              <a:t>technology has facilitated IT innovations through security patches. 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475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Recommendation and justification.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65338"/>
            <a:ext cx="8946541" cy="48830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I recommend Bitdefender due to its significance over Avast Pro Antivirus.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Bitdefender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has high virus detection rate, it effectively scans for virus, does not impact on device operation speed and that it is light for application in both Macs and PCs.</a:t>
            </a:r>
          </a:p>
          <a:p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Bitdefender protects devices up to 99.9% and thus it is essential for ensuring device security.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>
                <a:latin typeface="Calibri" panose="020F0502020204030204" pitchFamily="34" charset="0"/>
              </a:rPr>
              <a:t>Work Cited.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02500"/>
            <a:ext cx="8946541" cy="1866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Calibri" panose="020F0502020204030204" pitchFamily="34" charset="0"/>
              </a:rPr>
              <a:t>Aslan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Ömer</a:t>
            </a:r>
            <a:r>
              <a:rPr lang="en-US" dirty="0">
                <a:latin typeface="Calibri" panose="020F0502020204030204" pitchFamily="34" charset="0"/>
              </a:rPr>
              <a:t>. "Performance Comparison of Static Malware Analysis Tools Versus Antivirus Scanners To Detect Malware." </a:t>
            </a:r>
            <a:r>
              <a:rPr lang="en-US" i="1" dirty="0">
                <a:latin typeface="Calibri" panose="020F0502020204030204" pitchFamily="34" charset="0"/>
              </a:rPr>
              <a:t>International Multidisciplinary Studies Congress (IMSC) on</a:t>
            </a:r>
            <a:r>
              <a:rPr lang="en-US" dirty="0">
                <a:latin typeface="Calibri" panose="020F0502020204030204" pitchFamily="34" charset="0"/>
              </a:rPr>
              <a:t>. 2017.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</a:rPr>
              <a:t>Ayala, Luis. "Detection of Cyber-Attacks." </a:t>
            </a:r>
            <a:r>
              <a:rPr lang="en-US" i="1" dirty="0" err="1">
                <a:latin typeface="Calibri" panose="020F0502020204030204" pitchFamily="34" charset="0"/>
              </a:rPr>
              <a:t>Cybersecurity</a:t>
            </a:r>
            <a:r>
              <a:rPr lang="en-US" i="1" dirty="0">
                <a:latin typeface="Calibri" panose="020F0502020204030204" pitchFamily="34" charset="0"/>
              </a:rPr>
              <a:t> for Hospitals and Healthcare Facilities</a:t>
            </a:r>
            <a:r>
              <a:rPr lang="en-US" dirty="0">
                <a:latin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</a:rPr>
              <a:t>Apress</a:t>
            </a:r>
            <a:r>
              <a:rPr lang="en-US" dirty="0">
                <a:latin typeface="Calibri" panose="020F0502020204030204" pitchFamily="34" charset="0"/>
              </a:rPr>
              <a:t>, Berkeley, CA, 2016. 53-60.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016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94</TotalTime>
  <Words>551</Words>
  <Application>Microsoft Office PowerPoint</Application>
  <PresentationFormat>Custom</PresentationFormat>
  <Paragraphs>40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</vt:lpstr>
      <vt:lpstr>Comparing Antivirus Software.    Comparison Between Bitdefender Vs. Avast Pro Antivirus. </vt:lpstr>
      <vt:lpstr>Introduction.</vt:lpstr>
      <vt:lpstr>  </vt:lpstr>
      <vt:lpstr>IT implications.</vt:lpstr>
      <vt:lpstr>Recommendation and justification.</vt:lpstr>
      <vt:lpstr>Work Cited.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Between Bitdefender Vs. Avast Pro Antivirus.</dc:title>
  <dc:creator>user</dc:creator>
  <cp:lastModifiedBy>ADM</cp:lastModifiedBy>
  <cp:revision>10</cp:revision>
  <cp:lastPrinted>2018-03-16T01:00:41Z</cp:lastPrinted>
  <dcterms:created xsi:type="dcterms:W3CDTF">2018-02-20T13:04:39Z</dcterms:created>
  <dcterms:modified xsi:type="dcterms:W3CDTF">2018-03-17T05:32:19Z</dcterms:modified>
</cp:coreProperties>
</file>